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0"/>
  </p:notesMasterIdLst>
  <p:handoutMasterIdLst>
    <p:handoutMasterId r:id="rId61"/>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425" r:id="rId32"/>
    <p:sldId id="345" r:id="rId33"/>
    <p:sldId id="376" r:id="rId34"/>
    <p:sldId id="347" r:id="rId35"/>
    <p:sldId id="371" r:id="rId36"/>
    <p:sldId id="381" r:id="rId37"/>
    <p:sldId id="349" r:id="rId38"/>
    <p:sldId id="382" r:id="rId39"/>
    <p:sldId id="352" r:id="rId40"/>
    <p:sldId id="350" r:id="rId41"/>
    <p:sldId id="385" r:id="rId42"/>
    <p:sldId id="369" r:id="rId43"/>
    <p:sldId id="351" r:id="rId44"/>
    <p:sldId id="389" r:id="rId45"/>
    <p:sldId id="415" r:id="rId46"/>
    <p:sldId id="354" r:id="rId47"/>
    <p:sldId id="413" r:id="rId48"/>
    <p:sldId id="414" r:id="rId49"/>
    <p:sldId id="363" r:id="rId50"/>
    <p:sldId id="379" r:id="rId51"/>
    <p:sldId id="361" r:id="rId52"/>
    <p:sldId id="388" r:id="rId53"/>
    <p:sldId id="370" r:id="rId54"/>
    <p:sldId id="357" r:id="rId55"/>
    <p:sldId id="424" r:id="rId56"/>
    <p:sldId id="353" r:id="rId57"/>
    <p:sldId id="386" r:id="rId58"/>
    <p:sldId id="335" r:id="rId59"/>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55792-AAEC-45AA-AEF3-41564DA37316}" v="1" dt="2020-07-13T22:24:19.736"/>
    <p1510:client id="{7DFA2AE0-E110-4027-9E12-4C8E3FB4C65A}" v="1" dt="2020-07-13T18:00:4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375" autoAdjust="0"/>
  </p:normalViewPr>
  <p:slideViewPr>
    <p:cSldViewPr snapToGrid="0">
      <p:cViewPr varScale="1">
        <p:scale>
          <a:sx n="84" d="100"/>
          <a:sy n="84" d="100"/>
        </p:scale>
        <p:origin x="2394" y="7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7DFA2AE0-E110-4027-9E12-4C8E3FB4C65A}"/>
    <pc:docChg chg="modSld">
      <pc:chgData name="Christine Assaf" userId="84e7e474a38a39c3" providerId="Windows Live" clId="Web-{7DFA2AE0-E110-4027-9E12-4C8E3FB4C65A}" dt="2020-07-13T18:00:43.819" v="3"/>
      <pc:docMkLst>
        <pc:docMk/>
      </pc:docMkLst>
      <pc:sldChg chg="modNotes">
        <pc:chgData name="Christine Assaf" userId="84e7e474a38a39c3" providerId="Windows Live" clId="Web-{7DFA2AE0-E110-4027-9E12-4C8E3FB4C65A}" dt="2020-07-13T18:00:43.569" v="0"/>
        <pc:sldMkLst>
          <pc:docMk/>
          <pc:sldMk cId="1515512664" sldId="310"/>
        </pc:sldMkLst>
      </pc:sldChg>
      <pc:sldChg chg="modNotes">
        <pc:chgData name="Christine Assaf" userId="84e7e474a38a39c3" providerId="Windows Live" clId="Web-{7DFA2AE0-E110-4027-9E12-4C8E3FB4C65A}" dt="2020-07-13T18:00:43.819" v="3"/>
        <pc:sldMkLst>
          <pc:docMk/>
          <pc:sldMk cId="1792179568" sldId="365"/>
        </pc:sldMkLst>
      </pc:sldChg>
    </pc:docChg>
  </pc:docChgLst>
  <pc:docChgLst>
    <pc:chgData name="Christine Assaf" userId="84e7e474a38a39c3" providerId="Windows Live" clId="Web-{7C155792-AAEC-45AA-AEF3-41564DA37316}"/>
    <pc:docChg chg="modSld">
      <pc:chgData name="Christine Assaf" userId="84e7e474a38a39c3" providerId="Windows Live" clId="Web-{7C155792-AAEC-45AA-AEF3-41564DA37316}" dt="2020-07-13T22:30:28.106" v="142"/>
      <pc:docMkLst>
        <pc:docMk/>
      </pc:docMkLst>
      <pc:sldChg chg="modNotes">
        <pc:chgData name="Christine Assaf" userId="84e7e474a38a39c3" providerId="Windows Live" clId="Web-{7C155792-AAEC-45AA-AEF3-41564DA37316}" dt="2020-07-13T22:26:02.708" v="113"/>
        <pc:sldMkLst>
          <pc:docMk/>
          <pc:sldMk cId="1033366313" sldId="347"/>
        </pc:sldMkLst>
      </pc:sldChg>
      <pc:sldChg chg="modNotes">
        <pc:chgData name="Christine Assaf" userId="84e7e474a38a39c3" providerId="Windows Live" clId="Web-{7C155792-AAEC-45AA-AEF3-41564DA37316}" dt="2020-07-13T22:29:11.307" v="138"/>
        <pc:sldMkLst>
          <pc:docMk/>
          <pc:sldMk cId="3720744517" sldId="351"/>
        </pc:sldMkLst>
      </pc:sldChg>
      <pc:sldChg chg="modNotes">
        <pc:chgData name="Christine Assaf" userId="84e7e474a38a39c3" providerId="Windows Live" clId="Web-{7C155792-AAEC-45AA-AEF3-41564DA37316}" dt="2020-07-13T22:30:28.106" v="142"/>
        <pc:sldMkLst>
          <pc:docMk/>
          <pc:sldMk cId="2796713283" sldId="363"/>
        </pc:sldMkLst>
      </pc:sldChg>
      <pc:sldChg chg="modNotes">
        <pc:chgData name="Christine Assaf" userId="84e7e474a38a39c3" providerId="Windows Live" clId="Web-{7C155792-AAEC-45AA-AEF3-41564DA37316}" dt="2020-07-13T19:22:18.503" v="4"/>
        <pc:sldMkLst>
          <pc:docMk/>
          <pc:sldMk cId="30422113" sldId="368"/>
        </pc:sldMkLst>
      </pc:sldChg>
      <pc:sldChg chg="modNotes">
        <pc:chgData name="Christine Assaf" userId="84e7e474a38a39c3" providerId="Windows Live" clId="Web-{7C155792-AAEC-45AA-AEF3-41564DA37316}" dt="2020-07-13T22:27:18.163" v="133"/>
        <pc:sldMkLst>
          <pc:docMk/>
          <pc:sldMk cId="392058892" sldId="369"/>
        </pc:sldMkLst>
      </pc:sldChg>
      <pc:sldChg chg="modNotes">
        <pc:chgData name="Christine Assaf" userId="84e7e474a38a39c3" providerId="Windows Live" clId="Web-{7C155792-AAEC-45AA-AEF3-41564DA37316}" dt="2020-07-13T21:50:12.653" v="97"/>
        <pc:sldMkLst>
          <pc:docMk/>
          <pc:sldMk cId="3277836455" sldId="374"/>
        </pc:sldMkLst>
      </pc:sldChg>
      <pc:sldChg chg="modNotes">
        <pc:chgData name="Christine Assaf" userId="84e7e474a38a39c3" providerId="Windows Live" clId="Web-{7C155792-AAEC-45AA-AEF3-41564DA37316}" dt="2020-07-13T22:24:21.220" v="99"/>
        <pc:sldMkLst>
          <pc:docMk/>
          <pc:sldMk cId="1994627259" sldId="416"/>
        </pc:sldMkLst>
      </pc:sldChg>
      <pc:sldChg chg="modNotes">
        <pc:chgData name="Christine Assaf" userId="84e7e474a38a39c3" providerId="Windows Live" clId="Web-{7C155792-AAEC-45AA-AEF3-41564DA37316}" dt="2020-07-13T22:24:26.111" v="101"/>
        <pc:sldMkLst>
          <pc:docMk/>
          <pc:sldMk cId="1537239658" sldId="417"/>
        </pc:sldMkLst>
      </pc:sldChg>
      <pc:sldChg chg="modNotes">
        <pc:chgData name="Christine Assaf" userId="84e7e474a38a39c3" providerId="Windows Live" clId="Web-{7C155792-AAEC-45AA-AEF3-41564DA37316}" dt="2020-07-13T22:24:31.689" v="103"/>
        <pc:sldMkLst>
          <pc:docMk/>
          <pc:sldMk cId="1873564773" sldId="418"/>
        </pc:sldMkLst>
      </pc:sldChg>
      <pc:sldChg chg="modNotes">
        <pc:chgData name="Christine Assaf" userId="84e7e474a38a39c3" providerId="Windows Live" clId="Web-{7C155792-AAEC-45AA-AEF3-41564DA37316}" dt="2020-07-13T22:24:36.893" v="104"/>
        <pc:sldMkLst>
          <pc:docMk/>
          <pc:sldMk cId="1420091603" sldId="419"/>
        </pc:sldMkLst>
      </pc:sldChg>
      <pc:sldChg chg="modNotes">
        <pc:chgData name="Christine Assaf" userId="84e7e474a38a39c3" providerId="Windows Live" clId="Web-{7C155792-AAEC-45AA-AEF3-41564DA37316}" dt="2020-07-13T22:25:02.831" v="106"/>
        <pc:sldMkLst>
          <pc:docMk/>
          <pc:sldMk cId="880119144" sldId="421"/>
        </pc:sldMkLst>
      </pc:sldChg>
      <pc:sldChg chg="modNotes">
        <pc:chgData name="Christine Assaf" userId="84e7e474a38a39c3" providerId="Windows Live" clId="Web-{7C155792-AAEC-45AA-AEF3-41564DA37316}" dt="2020-07-13T22:24:55.581" v="105"/>
        <pc:sldMkLst>
          <pc:docMk/>
          <pc:sldMk cId="47890879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9/23/2020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 </a:t>
            </a:r>
          </a:p>
          <a:p>
            <a:endParaRPr lang="en-US" sz="1200" b="0" i="0" kern="1200" dirty="0">
              <a:solidFill>
                <a:schemeClr val="tx1"/>
              </a:solidFill>
              <a:effectLst/>
              <a:latin typeface="+mn-lt"/>
              <a:ea typeface="+mn-ea"/>
              <a:cs typeface="+mn-cs"/>
            </a:endParaRPr>
          </a:p>
          <a:p>
            <a:r>
              <a:rPr lang="en-CA" b="1" dirty="0"/>
              <a:t>Reliability </a:t>
            </a:r>
            <a:r>
              <a:rPr lang="en-CA" dirty="0"/>
              <a:t>– consistency, we can do this test, run this system, predict this thing happening over and over again and we know it to be true; “have confidence in the results</a:t>
            </a:r>
            <a:r>
              <a:rPr lang="en-CA"/>
              <a:t>”. </a:t>
            </a:r>
            <a:endParaRPr lang="en-CA" dirty="0"/>
          </a:p>
          <a:p>
            <a:endParaRPr lang="en-CA" dirty="0"/>
          </a:p>
          <a:p>
            <a:r>
              <a:rPr lang="en-CA" dirty="0"/>
              <a:t>In another way to think of it, if you always have that one word you misspell, your spelling is reliable, but it is invalid, because it is not the correct way to spell the word.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SQL Server MCSE, author of SQL Server certification exams for Microsoft since 2012. Principal Consultant and Manager in Sparkhound Analytics Practice.</a:t>
            </a:r>
            <a:br>
              <a:rPr lang="en-US" sz="1400"/>
            </a:br>
            <a:r>
              <a:rPr lang="en-US" sz="140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over-relied on lighter-skinned males 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br>
              <a:rPr lang="en-US" sz="800" dirty="0"/>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TotalTime>
  <Words>12567</Words>
  <Application>Microsoft Office PowerPoint</Application>
  <PresentationFormat>On-screen Show (16:9)</PresentationFormat>
  <Paragraphs>986</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55</cp:revision>
  <dcterms:created xsi:type="dcterms:W3CDTF">2020-02-04T03:54:30Z</dcterms:created>
  <dcterms:modified xsi:type="dcterms:W3CDTF">2020-09-24T02:06:09Z</dcterms:modified>
</cp:coreProperties>
</file>